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262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904058368"/>
        <c:axId val="904058760"/>
        <c:axId val="0"/>
      </c:bar3DChart>
      <c:catAx>
        <c:axId val="904058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058760"/>
        <c:crosses val="autoZero"/>
        <c:auto val="1"/>
        <c:lblAlgn val="ctr"/>
        <c:lblOffset val="100"/>
        <c:noMultiLvlLbl val="0"/>
      </c:catAx>
      <c:valAx>
        <c:axId val="90405876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058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524000" y="7581900"/>
            <a:ext cx="30480000" cy="26898600"/>
          </a:xfrm>
          <a:prstGeom prst="roundRect">
            <a:avLst>
              <a:gd name="adj" fmla="val 3005"/>
            </a:avLst>
          </a:prstGeom>
          <a:solidFill>
            <a:srgbClr val="FFFFFF">
              <a:alpha val="75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04800"/>
            <a:ext cx="26898600" cy="5105400"/>
          </a:xfrm>
          <a:prstGeom prst="roundRect">
            <a:avLst/>
          </a:prstGeom>
          <a:solidFill>
            <a:srgbClr val="FFFFFF">
              <a:alpha val="75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1457652080"/>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2249804839"/>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68B3FF3-D524-4F06-BDCB-F137563DF7E9}"/>
</file>

<file path=customXml/itemProps2.xml><?xml version="1.0" encoding="utf-8"?>
<ds:datastoreItem xmlns:ds="http://schemas.openxmlformats.org/officeDocument/2006/customXml" ds:itemID="{D6D664F2-2CFD-401D-A1EC-5957D1B00B30}"/>
</file>

<file path=customXml/itemProps3.xml><?xml version="1.0" encoding="utf-8"?>
<ds:datastoreItem xmlns:ds="http://schemas.openxmlformats.org/officeDocument/2006/customXml" ds:itemID="{F025AF9B-47F4-4FD6-967B-CCFD0ACFFE5C}"/>
</file>

<file path=docProps/app.xml><?xml version="1.0" encoding="utf-8"?>
<Properties xmlns="http://schemas.openxmlformats.org/officeDocument/2006/extended-properties" xmlns:vt="http://schemas.openxmlformats.org/officeDocument/2006/docPropsVTypes">
  <Template/>
  <TotalTime>378</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36</cp:revision>
  <dcterms:created xsi:type="dcterms:W3CDTF">2012-03-16T16:35:55Z</dcterms:created>
  <dcterms:modified xsi:type="dcterms:W3CDTF">2017-04-06T15:24:09Z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